
<file path=[Content_Types].xml><?xml version="1.0" encoding="utf-8"?>
<Types xmlns="http://schemas.openxmlformats.org/package/2006/content-types">
  <Default Extension="png" ContentType="image/png"/>
  <Default Extension="3gp" ContentType="video/3gp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2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08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891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092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06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516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72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73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3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97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51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19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27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70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5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34D0D8A-1F53-4E68-A6FB-DD6429CF013F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7CD28F8-4D0D-4EBD-9FA6-041FDAA59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50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3gp"/><Relationship Id="rId1" Type="http://schemas.microsoft.com/office/2007/relationships/media" Target="../media/media1.3g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07" y="689100"/>
            <a:ext cx="7903595" cy="59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3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98" y="512747"/>
            <a:ext cx="5901761" cy="269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33" y="2350094"/>
            <a:ext cx="5176169" cy="42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4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nYoutube.net_SIMPLE_PERSONAL_HYGI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445" y="393107"/>
            <a:ext cx="11402656" cy="59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" y="296966"/>
            <a:ext cx="9733659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7" y="692209"/>
            <a:ext cx="9891248" cy="55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58" y="564021"/>
            <a:ext cx="9784934" cy="58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07" y="736173"/>
            <a:ext cx="5588949" cy="3883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34" y="2677922"/>
            <a:ext cx="5402611" cy="38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6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8" y="2478402"/>
            <a:ext cx="5452217" cy="40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62" y="260046"/>
            <a:ext cx="5302844" cy="4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8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2" y="496411"/>
            <a:ext cx="5586636" cy="4912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29" y="2560353"/>
            <a:ext cx="4605070" cy="38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188" y="261448"/>
            <a:ext cx="5533358" cy="3797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5" y="2247544"/>
            <a:ext cx="5923922" cy="44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3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51" y="1008134"/>
            <a:ext cx="5791769" cy="3316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09" y="2743200"/>
            <a:ext cx="5561573" cy="33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39" y="634658"/>
            <a:ext cx="5197616" cy="3458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6" y="2512464"/>
            <a:ext cx="5633280" cy="41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88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87</TotalTime>
  <Words>0</Words>
  <Application>Microsoft Office PowerPoint</Application>
  <PresentationFormat>Widescreen</PresentationFormat>
  <Paragraphs>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7</cp:revision>
  <dcterms:created xsi:type="dcterms:W3CDTF">2018-11-24T07:27:17Z</dcterms:created>
  <dcterms:modified xsi:type="dcterms:W3CDTF">2018-11-24T09:23:09Z</dcterms:modified>
</cp:coreProperties>
</file>